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1" r:id="rId14"/>
    <p:sldId id="268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EE9A8-8FDC-4E69-9DD4-A61BF7A8AA18}" type="datetimeFigureOut">
              <a:rPr lang="vi-VN" smtClean="0"/>
              <a:pPr/>
              <a:t>12/04/2020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1AAB-1230-485D-9C38-C1ED0465C3F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6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7E8FE-2E52-4BA2-8C64-ACAAB0DA5C32}" type="slidenum">
              <a:rPr lang="en-US"/>
              <a:pPr/>
              <a:t>1</a:t>
            </a:fld>
            <a:endParaRPr lang="en-US"/>
          </a:p>
        </p:txBody>
      </p:sp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DAE027F-0924-4503-9AD8-5DFA6060AC70}" type="slidenum">
              <a:rPr lang="en-US" sz="1200" b="0">
                <a:latin typeface="+mn-lt"/>
                <a:cs typeface="+mn-cs"/>
              </a:rPr>
              <a:pPr algn="r">
                <a:defRPr/>
              </a:pPr>
              <a:t>1</a:t>
            </a:fld>
            <a:endParaRPr lang="en-US" sz="1200" b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05E4AD-D44A-4CF1-8437-E9B7064A82A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69262C9-623A-403E-9974-B9FFC34B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cuments\Leawo\AVI%20Converter\audio\lop%20chung%20minh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7.xml"/><Relationship Id="rId7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nen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6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0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723982" y="332581"/>
            <a:ext cx="17526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1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2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791200" y="6065838"/>
            <a:ext cx="3352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3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1584325" y="4479925"/>
            <a:ext cx="717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8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953000" y="5016500"/>
            <a:ext cx="3276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20"/>
          <p:cNvSpPr txBox="1">
            <a:spLocks noChangeArrowheads="1"/>
          </p:cNvSpPr>
          <p:nvPr/>
        </p:nvSpPr>
        <p:spPr bwMode="auto">
          <a:xfrm>
            <a:off x="1143000" y="5791200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Giáo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viên</a:t>
            </a:r>
            <a:r>
              <a:rPr lang="en-US" sz="3200" smtClean="0">
                <a:solidFill>
                  <a:srgbClr val="0033CC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0033CC"/>
              </a:solidFill>
              <a:latin typeface=".VnAristote" pitchFamily="34" charset="0"/>
            </a:endParaRPr>
          </a:p>
        </p:txBody>
      </p:sp>
      <p:pic>
        <p:nvPicPr>
          <p:cNvPr id="19" name="lop chung 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358900" y="1914525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0" i="1" u="sng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Bodon-Poster"/>
                <a:cs typeface="+mn-cs"/>
              </a:rPr>
              <a:t>KHOA HOÏC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28800" y="160338"/>
            <a:ext cx="5715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PHÒNG GD&amp; ĐT </a:t>
            </a:r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QUẬN 12</a:t>
            </a:r>
            <a:r>
              <a:rPr 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TRƯỜNG TIỂU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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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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216650" y="1173163"/>
            <a:ext cx="13716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37000"/>
                </a:srgbClr>
              </a:gs>
              <a:gs pos="50000">
                <a:srgbClr val="FF0066">
                  <a:alpha val="21001"/>
                </a:srgbClr>
              </a:gs>
              <a:gs pos="100000">
                <a:srgbClr val="FFFF00">
                  <a:alpha val="37000"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tIns="13716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LỚP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4/3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3 -0.01249 C -0.2875 -0.16717 -0.35365 -0.32231 -0.31198 -0.32902 C -0.27014 -0.33572 -0.05764 -0.07098 0.02864 -0.05203 C 0.11493 -0.0326 0.13194 -0.26243 0.20573 -0.21387 C 0.27951 -0.16532 0.47465 0.16832 0.47187 0.23861 C 0.46909 0.30797 0.26076 0.21896 0.18889 0.20578 C 0.1184 0.19306 0.09965 0.15722 0.04496 0.16046 C -0.01042 0.16416 -0.07691 0.22358 -0.14289 0.22589 C -0.20886 0.22774 -0.3875 0.20324 -0.35104 0.17295 C -0.31459 0.14335 -0.07414 0.13202 0.07604 0.04578 C 0.22621 -0.04139 0.54027 -0.28925 0.55034 -0.34705 C 0.56041 -0.40509 0.22725 -0.35792 0.1368 -0.30197 C 0.04635 -0.24624 0.02673 -0.12833 0.00711 -0.01087 " pathEditMode="fixed" rAng="0" ptsTypes="aaaaaaaaaaaaA">
                                      <p:cBhvr>
                                        <p:cTn id="10" dur="8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942064"/>
          </a:xfrm>
        </p:spPr>
        <p:txBody>
          <a:bodyPr>
            <a:noAutofit/>
          </a:bodyPr>
          <a:lstStyle/>
          <a:p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12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05000"/>
            <a:ext cx="4671510" cy="1143000"/>
          </a:xfrm>
        </p:spPr>
        <p:txBody>
          <a:bodyPr>
            <a:noAutofit/>
          </a:bodyPr>
          <a:lstStyle/>
          <a:p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4708" cy="3508977"/>
          </a:xfrm>
        </p:spPr>
        <p:txBody>
          <a:bodyPr>
            <a:noAutofit/>
          </a:bodyPr>
          <a:lstStyle/>
          <a:p>
            <a:pPr indent="-342900"/>
            <a:r>
              <a:rPr lang="en-US" altLang="ja-JP" sz="4000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hía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/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24744" cy="1143000"/>
          </a:xfrm>
        </p:spPr>
        <p:txBody>
          <a:bodyPr>
            <a:noAutofit/>
          </a:bodyPr>
          <a:lstStyle/>
          <a:p>
            <a:r>
              <a:rPr lang="en-US" sz="54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Ứng</a:t>
            </a:r>
            <a:r>
              <a:rPr lang="en-US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dụng</a:t>
            </a:r>
            <a:r>
              <a:rPr lang="en-US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của</a:t>
            </a:r>
            <a:r>
              <a:rPr lang="en-US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bóng</a:t>
            </a:r>
            <a:r>
              <a:rPr lang="en-US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tối</a:t>
            </a:r>
            <a:r>
              <a:rPr lang="en-US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/>
            </a:r>
            <a:br>
              <a:rPr lang="en-US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</a:br>
            <a:endParaRPr lang="en-U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3528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2819400"/>
            <a:ext cx="838200" cy="954107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36" y="1780309"/>
            <a:ext cx="346017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6574"/>
            <a:ext cx="2371725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541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830209" cy="4114800"/>
          </a:xfrm>
        </p:spPr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Arial" charset="0"/>
                <a:sym typeface="Wingdings" pitchFamily="2" charset="2"/>
              </a:rPr>
              <a:t> </a:t>
            </a:r>
            <a:r>
              <a:rPr lang="en-US" b="1" i="1" u="sng" dirty="0" err="1">
                <a:latin typeface="Arial" charset="0"/>
              </a:rPr>
              <a:t>Có</a:t>
            </a:r>
            <a:r>
              <a:rPr lang="en-US" b="1" i="1" u="sng" dirty="0">
                <a:latin typeface="Arial" charset="0"/>
              </a:rPr>
              <a:t>  </a:t>
            </a:r>
            <a:r>
              <a:rPr lang="en-US" b="1" i="1" u="sng" dirty="0" err="1">
                <a:latin typeface="Arial" charset="0"/>
              </a:rPr>
              <a:t>tất</a:t>
            </a:r>
            <a:r>
              <a:rPr lang="en-US" b="1" i="1" u="sng" dirty="0">
                <a:latin typeface="Arial" charset="0"/>
              </a:rPr>
              <a:t> </a:t>
            </a:r>
            <a:r>
              <a:rPr lang="en-US" b="1" i="1" u="sng" dirty="0" err="1">
                <a:latin typeface="Arial" charset="0"/>
              </a:rPr>
              <a:t>cả</a:t>
            </a:r>
            <a:r>
              <a:rPr lang="en-US" b="1" i="1" u="sng" dirty="0">
                <a:latin typeface="Arial" charset="0"/>
              </a:rPr>
              <a:t> 7 </a:t>
            </a:r>
            <a:r>
              <a:rPr lang="en-US" b="1" i="1" u="sng" dirty="0" err="1">
                <a:latin typeface="Arial" charset="0"/>
              </a:rPr>
              <a:t>câu</a:t>
            </a:r>
            <a:r>
              <a:rPr lang="en-US" b="1" i="1" u="sng" dirty="0">
                <a:latin typeface="Arial" charset="0"/>
              </a:rPr>
              <a:t> </a:t>
            </a:r>
            <a:r>
              <a:rPr lang="en-US" b="1" i="1" u="sng" dirty="0" err="1">
                <a:latin typeface="Arial" charset="0"/>
              </a:rPr>
              <a:t>hỏi</a:t>
            </a:r>
            <a:endParaRPr lang="en-US" b="1" i="1" u="sng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 </a:t>
            </a:r>
            <a:r>
              <a:rPr lang="en-US" b="1" dirty="0" err="1">
                <a:latin typeface="Arial" charset="0"/>
              </a:rPr>
              <a:t>Trả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lời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đúng</a:t>
            </a:r>
            <a:r>
              <a:rPr lang="en-US" b="1" dirty="0">
                <a:latin typeface="Arial" charset="0"/>
              </a:rPr>
              <a:t> ở </a:t>
            </a:r>
            <a:r>
              <a:rPr lang="en-US" b="1" dirty="0" err="1">
                <a:latin typeface="Arial" charset="0"/>
              </a:rPr>
              <a:t>mỗi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câu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hỏi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bạn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sẽ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nhận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một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món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quà</a:t>
            </a:r>
            <a:r>
              <a:rPr lang="en-US" b="1" dirty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 </a:t>
            </a:r>
            <a:r>
              <a:rPr lang="en-US" b="1" dirty="0" err="1">
                <a:latin typeface="Arial" charset="0"/>
              </a:rPr>
              <a:t>Trả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lời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sai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bạn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sẽ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mất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quyền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trả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lời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lại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và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nhường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quyền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trả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lời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cho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người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khác</a:t>
            </a:r>
            <a:r>
              <a:rPr lang="en-US" b="1" dirty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 </a:t>
            </a:r>
            <a:r>
              <a:rPr lang="en-US" b="1" dirty="0" err="1">
                <a:latin typeface="Arial" charset="0"/>
              </a:rPr>
              <a:t>Sau</a:t>
            </a:r>
            <a:r>
              <a:rPr lang="en-US" b="1" dirty="0">
                <a:latin typeface="Arial" charset="0"/>
              </a:rPr>
              <a:t> 3 </a:t>
            </a:r>
            <a:r>
              <a:rPr lang="en-US" b="1" dirty="0" err="1">
                <a:latin typeface="Arial" charset="0"/>
              </a:rPr>
              <a:t>câu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hỏi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hàng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ngang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bạn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mới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được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quyền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đoán</a:t>
            </a:r>
            <a:r>
              <a:rPr lang="en-US" b="1" dirty="0">
                <a:latin typeface="Arial" charset="0"/>
              </a:rPr>
              <a:t> ô </a:t>
            </a:r>
            <a:r>
              <a:rPr lang="en-US" b="1" dirty="0" err="1">
                <a:latin typeface="Arial" charset="0"/>
              </a:rPr>
              <a:t>hàng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dọc</a:t>
            </a:r>
            <a:r>
              <a:rPr lang="en-US" b="1" dirty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 </a:t>
            </a:r>
            <a:r>
              <a:rPr lang="en-US" b="1" dirty="0" err="1">
                <a:latin typeface="Arial" charset="0"/>
              </a:rPr>
              <a:t>Đoán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được</a:t>
            </a:r>
            <a:r>
              <a:rPr lang="en-US" b="1" dirty="0">
                <a:latin typeface="Arial" charset="0"/>
              </a:rPr>
              <a:t> ô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hàng</a:t>
            </a:r>
            <a:r>
              <a:rPr lang="en-US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dọc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bạn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sẽ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được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10.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0390"/>
              </p:ext>
            </p:extLst>
          </p:nvPr>
        </p:nvGraphicFramePr>
        <p:xfrm>
          <a:off x="1905002" y="1143000"/>
          <a:ext cx="6553204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</a:tblGrid>
              <a:tr h="576943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943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943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943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943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943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943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14400" y="121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14400" y="1916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9144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9144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40674"/>
              </p:ext>
            </p:extLst>
          </p:nvPr>
        </p:nvGraphicFramePr>
        <p:xfrm>
          <a:off x="1872928" y="5562600"/>
          <a:ext cx="6095999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914400" y="1219200"/>
            <a:ext cx="369332" cy="3693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874113" y="2971800"/>
            <a:ext cx="369332" cy="3693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874112" y="2442957"/>
            <a:ext cx="409619" cy="3693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14400" y="1916668"/>
            <a:ext cx="369332" cy="3693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4876800"/>
            <a:ext cx="369332" cy="3693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09659" y="3657600"/>
            <a:ext cx="369332" cy="3693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hlinkClick r:id="rId8" action="ppaction://hlinksldjump"/>
          </p:cNvPr>
          <p:cNvSpPr/>
          <p:nvPr/>
        </p:nvSpPr>
        <p:spPr>
          <a:xfrm>
            <a:off x="909659" y="4191000"/>
            <a:ext cx="369332" cy="3693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283732" y="1221248"/>
            <a:ext cx="3164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283732" y="1858280"/>
            <a:ext cx="3164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283731" y="2380750"/>
            <a:ext cx="3164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265321" y="2919129"/>
            <a:ext cx="3164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294123" y="3657600"/>
            <a:ext cx="3164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265321" y="4158228"/>
            <a:ext cx="3164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265321" y="4819150"/>
            <a:ext cx="3164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93672" y="114225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  Ó  N  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1762780"/>
            <a:ext cx="2661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  O  H  Ơ  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6600" y="2301297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   H  Ô  N  G  T   R   U  Y   Ề  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000" y="288054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Á   N  H  S   Á  N   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0" y="3451875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 Ậ   T   C  Ả  N   S  Á   N  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2199" y="4079281"/>
            <a:ext cx="334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  H   A  Y   Đ  Ổ   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4617982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  H  I    Ế   U  S   Á   N  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2475" y="1143000"/>
            <a:ext cx="51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1762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4400" y="2286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4400" y="2905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0600" y="3439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4400" y="4038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24400" y="46583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625 L -0.29705 0.645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3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597 L -0.2125 0.5652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2916 0.4840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597 L -0.02916 0.398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709 L 0.05 0.331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736 L 0.18333 0.2236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7292 0.13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360" y="2182505"/>
            <a:ext cx="7620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2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20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52600"/>
            <a:ext cx="7024744" cy="2743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hía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938654" y="57912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99" y="1496291"/>
            <a:ext cx="7024744" cy="3085064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2.Gồm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lang="en-US" sz="48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38654" y="57912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0"/>
            <a:ext cx="7024744" cy="29718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ồm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38654" y="57912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024744" cy="3048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38654" y="57912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2015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143000" y="2133600"/>
            <a:ext cx="64008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810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thấy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267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Mắt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nhìn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thấy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ánh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truyền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mắt</a:t>
            </a:r>
            <a:endParaRPr lang="en-US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9675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thấy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486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5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024744" cy="25908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ồm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38654" y="57912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7024744" cy="4038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38654" y="57912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024744" cy="36576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… ?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38654" y="57912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4724400" cy="314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4114799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1" y="521787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thấy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9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981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46: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4475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37415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8" y="493486"/>
            <a:ext cx="6322837" cy="555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84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476948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2.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3.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664"/>
            <a:ext cx="7382434" cy="877336"/>
          </a:xfrm>
        </p:spPr>
        <p:txBody>
          <a:bodyPr>
            <a:normAutofit/>
          </a:bodyPr>
          <a:lstStyle/>
          <a:p>
            <a:r>
              <a:rPr lang="en-US" altLang="ja-JP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Thảo</a:t>
            </a:r>
            <a:r>
              <a:rPr lang="en-US" altLang="ja-JP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luận</a:t>
            </a:r>
            <a:r>
              <a:rPr lang="en-US" altLang="ja-JP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nhóm</a:t>
            </a:r>
            <a:r>
              <a:rPr lang="en-US" altLang="ja-JP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6</a:t>
            </a:r>
            <a:r>
              <a:rPr lang="en-US" altLang="ja-JP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r>
              <a:rPr lang="en-US" altLang="ja-JP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</a:t>
            </a:r>
            <a:r>
              <a:rPr lang="en-US" altLang="ja-JP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6 </a:t>
            </a:r>
            <a:r>
              <a:rPr lang="en-US" altLang="ja-JP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phút</a:t>
            </a:r>
            <a:r>
              <a:rPr lang="en-US" altLang="ja-JP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thay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quyển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sách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bằng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vỏ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hộp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tấm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…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bóng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của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xuất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hiện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ở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đâu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hình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dạng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như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thế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nào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2.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ta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chiếu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lại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gần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lên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cao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trái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sang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phải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bóng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của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thay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đổi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như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thế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nào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3.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Thay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vỏ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hộp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tấm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…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bằng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Bạn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nhận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xét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914400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QỦA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THÍ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NGHIỆM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648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thay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quyển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sách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bằng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vỏ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hộp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tấm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…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vỏ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hộp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tấm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..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ja-JP" b="1" i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i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vỏ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hộp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tấm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,..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2.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thay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quyển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sách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bằng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vỏ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hộp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tấm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…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thay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đổi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vị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trí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của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chiếu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vỏ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hộp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tấm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…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+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Nếu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bóng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của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dần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lên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nhỏ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dần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dịch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đèn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pin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	+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Nếu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đèn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pin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chiếu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ở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phía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trên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bóng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của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ngắn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lại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ở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ngay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dưới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chân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+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Nếu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dịch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đèn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pin sang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bên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trái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bóng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của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dài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ngả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dài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về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phía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bên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phải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+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Nếu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dịch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về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bên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phải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bóng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của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dài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ngả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dài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về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phía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bên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trái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,…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3.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Nếu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thay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vỏ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hộp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tấm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…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bằng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tờ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ta thấy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ánh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truyền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được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qua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tờ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không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bóng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của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tờ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bìa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trong</a:t>
            </a:r>
            <a:r>
              <a:rPr lang="en-US" altLang="ja-JP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858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83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64"/>
            <a:ext cx="7230034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ja-JP" b="1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Khi</a:t>
            </a:r>
            <a:r>
              <a:rPr lang="en-US" altLang="ja-JP" b="1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nào</a:t>
            </a:r>
            <a:r>
              <a:rPr lang="en-US" altLang="ja-JP" b="1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3245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9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Thứ sáu ngày 13 tháng 2 năm 2015 Khoa học&amp;quot;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 - &amp;quot;Thứ sáu ngày 13 tháng 2 năm 2015 Khoa học Tiết 46: Bóng tối&amp;quot;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6 - &amp;quot;KẾT QỦA THÍ NGHIỆM&amp;quot;&quot;/&gt;&lt;property id=&quot;20307&quot; value=&quot;262&quot;/&gt;&lt;/object&gt;&lt;object type=&quot;3&quot; unique_id=&quot;10008&quot;&gt;&lt;property id=&quot;20148&quot; value=&quot;5&quot;/&gt;&lt;property id=&quot;20300&quot; value=&quot;Slide 7 - &amp;quot;Thảo luận nhóm 6: (6 phút)&amp;quot;&quot;/&gt;&lt;property id=&quot;20307&quot; value=&quot;263&quot;/&gt;&lt;/object&gt;&lt;object type=&quot;3&quot; unique_id=&quot;10009&quot;&gt;&lt;property id=&quot;20148&quot; value=&quot;5&quot;/&gt;&lt;property id=&quot;20300&quot; value=&quot;Slide 8 - &amp;quot;KẾT QỦA THÍ NGHIỆM&amp;quot;&quot;/&gt;&lt;property id=&quot;20307&quot; value=&quot;260&quot;/&gt;&lt;/object&gt;&lt;object type=&quot;3&quot; unique_id=&quot;10010&quot;&gt;&lt;property id=&quot;20148&quot; value=&quot;5&quot;/&gt;&lt;property id=&quot;20300&quot; value=&quot;Slide 9 - &amp;quot;Bóng tối xuất hiện ở đâu? Khi nào?&amp;quot;&quot;/&gt;&lt;property id=&quot;20307&quot; value=&quot;264&quot;/&gt;&lt;/object&gt;&lt;object type=&quot;3&quot; unique_id=&quot;10011&quot;&gt;&lt;property id=&quot;20148&quot; value=&quot;5&quot;/&gt;&lt;property id=&quot;20300&quot; value=&quot;Slide 10 - &amp;quot;Kết luận &amp;quot;&quot;/&gt;&lt;property id=&quot;20307&quot; value=&quot;265&quot;/&gt;&lt;/object&gt;&lt;object type=&quot;3&quot; unique_id=&quot;10012&quot;&gt;&lt;property id=&quot;20148&quot; value=&quot;5&quot;/&gt;&lt;property id=&quot;20300&quot; value=&quot;Slide 11 - &amp;quot;Bài học &amp;quot;&quot;/&gt;&lt;property id=&quot;20307&quot; value=&quot;266&quot;/&gt;&lt;/object&gt;&lt;object type=&quot;3&quot; unique_id=&quot;10013&quot;&gt;&lt;property id=&quot;20148&quot; value=&quot;5&quot;/&gt;&lt;property id=&quot;20300&quot; value=&quot;Slide 12 - &amp;quot;Ứng dụng của bóng tối &amp;quot;&quot;/&gt;&lt;property id=&quot;20307&quot; value=&quot;267&quot;/&gt;&lt;/object&gt;&lt;object type=&quot;3&quot; unique_id=&quot;10014&quot;&gt;&lt;property id=&quot;20148&quot; value=&quot;5&quot;/&gt;&lt;property id=&quot;20300&quot; value=&quot;Slide 13 - &amp;quot;Trò chơi ô chữ kì diệu&amp;quot;&quot;/&gt;&lt;property id=&quot;20307&quot; value=&quot;261&quot;/&gt;&lt;/object&gt;&lt;object type=&quot;3&quot; unique_id=&quot;10015&quot;&gt;&lt;property id=&quot;20148&quot; value=&quot;5&quot;/&gt;&lt;property id=&quot;20300&quot; value=&quot;Slide 14&quot;/&gt;&lt;property id=&quot;20307&quot; value=&quot;268&quot;/&gt;&lt;/object&gt;&lt;object type=&quot;3&quot; unique_id=&quot;10016&quot;&gt;&lt;property id=&quot;20148&quot; value=&quot;5&quot;/&gt;&lt;property id=&quot;20300&quot; value=&quot;Slide 15&quot;/&gt;&lt;property id=&quot;20307&quot; value=&quot;276&quot;/&gt;&lt;/object&gt;&lt;object type=&quot;3&quot; unique_id=&quot;10017&quot;&gt;&lt;property id=&quot;20148&quot; value=&quot;5&quot;/&gt;&lt;property id=&quot;20300&quot; value=&quot;Slide 16 - &amp;quot;câu 1. Gồm 4 chữ cái phía sau vật cản sáng khi ta chiếu sáng có gì của vật? &amp;quot;&quot;/&gt;&lt;property id=&quot;20307&quot; value=&quot;269&quot;/&gt;&lt;/object&gt;&lt;object type=&quot;3&quot; unique_id=&quot;10018&quot;&gt;&lt;property id=&quot;20148&quot; value=&quot;5&quot;/&gt;&lt;property id=&quot;20300&quot; value=&quot;Slide 17 - &amp;quot;Câu 2.Gồm 5 chữ cái  Bóng của vật thế nào khi vật chiếu sáng càng gần &amp;quot;&quot;/&gt;&lt;property id=&quot;20307&quot; value=&quot;270&quot;/&gt;&lt;/object&gt;&lt;object type=&quot;3&quot; unique_id=&quot;10019&quot;&gt;&lt;property id=&quot;20148&quot; value=&quot;5&quot;/&gt;&lt;property id=&quot;20300&quot; value=&quot;Slide 18 - &amp;quot;Câu 3. Gồm có 11 chữ cái,  Ánh sáng có truyền qua được tấm bìa không&amp;quot;&quot;/&gt;&lt;property id=&quot;20307&quot; value=&quot;271&quot;/&gt;&lt;/object&gt;&lt;object type=&quot;3&quot; unique_id=&quot;10020&quot;&gt;&lt;property id=&quot;20148&quot; value=&quot;5&quot;/&gt;&lt;property id=&quot;20300&quot; value=&quot;Slide 19 - &amp;quot;Câu 4. Gồm 7 chữ cái nhờ đâu chúng ta có thể nhìn rõ mọi vật ? &amp;quot;&quot;/&gt;&lt;property id=&quot;20307&quot; value=&quot;272&quot;/&gt;&lt;/object&gt;&lt;object type=&quot;3&quot; unique_id=&quot;10021&quot;&gt;&lt;property id=&quot;20148&quot; value=&quot;5&quot;/&gt;&lt;property id=&quot;20300&quot; value=&quot;Slide 20 - &amp;quot;Câu 5. Gồm 10 chữ cái phía sau… có bóng của vật ?&amp;quot;&quot;/&gt;&lt;property id=&quot;20307&quot; value=&quot;273&quot;/&gt;&lt;/object&gt;&lt;object type=&quot;3&quot; unique_id=&quot;10022&quot;&gt;&lt;property id=&quot;20148&quot; value=&quot;5&quot;/&gt;&lt;property id=&quot;20300&quot; value=&quot;Slide 21 - &amp;quot;Câu 6. Gồm 7 chữ cái Bóng của vật… khi vị trí của vật chiếu sáng đối với vật đó thay đổi ? &amp;quot;&quot;/&gt;&lt;property id=&quot;20307&quot; value=&quot;274&quot;/&gt;&lt;/object&gt;&lt;object type=&quot;3&quot; unique_id=&quot;10023&quot;&gt;&lt;property id=&quot;20148&quot; value=&quot;5&quot;/&gt;&lt;property id=&quot;20300&quot; value=&quot;Slide 22 - &amp;quot;Câu 7. Gồm 9 chữ cái Bóng tối xuất hiện ở phía sau vật cản sáng. Khi vật cản sáng được… ? &amp;quot;&quot;/&gt;&lt;property id=&quot;20307&quot; value=&quot;275&quot;/&gt;&lt;/object&gt;&lt;object type=&quot;3&quot; unique_id=&quot;10120&quot;&gt;&lt;property id=&quot;20148&quot; value=&quot;5&quot;/&gt;&lt;property id=&quot;20300&quot; value=&quot;Slide 1&quot;/&gt;&lt;property id=&quot;20307&quot; value=&quot;277&quot;/&gt;&lt;/object&gt;&lt;/object&gt;&lt;object type=&quot;8&quot; unique_id=&quot;1004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339</TotalTime>
  <Words>648</Words>
  <Application>Microsoft Office PowerPoint</Application>
  <PresentationFormat>On-screen Show (4:3)</PresentationFormat>
  <Paragraphs>78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PowerPoint Presentation</vt:lpstr>
      <vt:lpstr>Thứ sáu ngày 13 tháng 2 năm 2015 Khoa học</vt:lpstr>
      <vt:lpstr>PowerPoint Presentation</vt:lpstr>
      <vt:lpstr>Thứ sáu ngày 13 tháng 2 năm 2015 Khoa học Tiết 46: Bóng tối</vt:lpstr>
      <vt:lpstr>PowerPoint Presentation</vt:lpstr>
      <vt:lpstr>KẾT QỦA THÍ NGHIỆM</vt:lpstr>
      <vt:lpstr>Thảo luận nhóm 6: (6 phút)</vt:lpstr>
      <vt:lpstr>KẾT QỦA THÍ NGHIỆM</vt:lpstr>
      <vt:lpstr>Bóng tối xuất hiện ở đâu? Khi nào?</vt:lpstr>
      <vt:lpstr>Kết luận </vt:lpstr>
      <vt:lpstr>Bài học </vt:lpstr>
      <vt:lpstr>Ứng dụng của bóng tối </vt:lpstr>
      <vt:lpstr>Trò chơi ô chữ kì diệu</vt:lpstr>
      <vt:lpstr>PowerPoint Presentation</vt:lpstr>
      <vt:lpstr>PowerPoint Presentation</vt:lpstr>
      <vt:lpstr>câu 1. Gồm 4 chữ cái phía sau vật cản sáng khi ta chiếu sáng có gì của vật? </vt:lpstr>
      <vt:lpstr>Câu 2.Gồm 5 chữ cái  Bóng của vật thế nào khi vật chiếu sáng càng gần </vt:lpstr>
      <vt:lpstr>Câu 3. Gồm có 11 chữ cái,  Ánh sáng có truyền qua được tấm bìa không</vt:lpstr>
      <vt:lpstr>Câu 4. Gồm 7 chữ cái nhờ đâu chúng ta có thể nhìn rõ mọi vật ? </vt:lpstr>
      <vt:lpstr>Câu 5. Gồm 10 chữ cái phía sau… có bóng của vật ?</vt:lpstr>
      <vt:lpstr>Câu 6. Gồm 7 chữ cái Bóng của vật… khi vị trí của vật chiếu sáng đối với vật đó thay đổi ? </vt:lpstr>
      <vt:lpstr>Câu 7. Gồm 9 chữ cái Bóng tối xuất hiện ở phía sau vật cản sáng. Khi vật cản sáng được… ?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3 tháng 9 năm 2014 Khoa học</dc:title>
  <dc:creator>admin</dc:creator>
  <cp:lastModifiedBy>pc</cp:lastModifiedBy>
  <cp:revision>33</cp:revision>
  <dcterms:created xsi:type="dcterms:W3CDTF">2014-09-03T06:23:38Z</dcterms:created>
  <dcterms:modified xsi:type="dcterms:W3CDTF">2020-04-12T12:59:58Z</dcterms:modified>
</cp:coreProperties>
</file>